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1" r:id="rId6"/>
    <p:sldId id="270" r:id="rId7"/>
    <p:sldId id="265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1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5629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3577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3691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4040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0052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9746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7542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13811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76090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821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7367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D1136-A0E1-4D6B-98A4-9DCEFF019E3A}" type="datetimeFigureOut">
              <a:rPr lang="es-CO" smtClean="0"/>
              <a:t>28/08/2013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83715-F988-4B50-B3D1-EF2D4A391F8E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8035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s.wikipedia.org/wiki/Blo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beatrizavilallorente.wordpress.com/" TargetMode="External"/><Relationship Id="rId3" Type="http://schemas.openxmlformats.org/officeDocument/2006/relationships/hyperlink" Target="http://sabertic8.blogspot.com/" TargetMode="External"/><Relationship Id="rId7" Type="http://schemas.openxmlformats.org/officeDocument/2006/relationships/hyperlink" Target="http://dbospina.blogspot.com/" TargetMode="External"/><Relationship Id="rId12" Type="http://schemas.openxmlformats.org/officeDocument/2006/relationships/image" Target="../media/image4.png"/><Relationship Id="rId2" Type="http://schemas.openxmlformats.org/officeDocument/2006/relationships/hyperlink" Target="http://aprendizajemile.blogspo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laboratorioparaaprender.blogspot.com/" TargetMode="External"/><Relationship Id="rId11" Type="http://schemas.openxmlformats.org/officeDocument/2006/relationships/image" Target="../media/image3.png"/><Relationship Id="rId5" Type="http://schemas.openxmlformats.org/officeDocument/2006/relationships/hyperlink" Target="http://socialesciromendia.blogspot.com/" TargetMode="External"/><Relationship Id="rId10" Type="http://schemas.openxmlformats.org/officeDocument/2006/relationships/hyperlink" Target="http://notigamar.blogspot.com/" TargetMode="External"/><Relationship Id="rId4" Type="http://schemas.openxmlformats.org/officeDocument/2006/relationships/hyperlink" Target="http://www.jorgepasionardila.blogspot.com/" TargetMode="External"/><Relationship Id="rId9" Type="http://schemas.openxmlformats.org/officeDocument/2006/relationships/hyperlink" Target="http://www.acproxi.blogspot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slideshare.net/cselgreco/como-participar-enblog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blogspot.es/" TargetMode="External"/><Relationship Id="rId7" Type="http://schemas.openxmlformats.org/officeDocument/2006/relationships/hyperlink" Target="http://www.tututorial.com/2013/02/tutorial-como-crear-un-blog-en-blogger.html" TargetMode="External"/><Relationship Id="rId2" Type="http://schemas.openxmlformats.org/officeDocument/2006/relationships/hyperlink" Target="http://www.hazblog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logger.com/" TargetMode="External"/><Relationship Id="rId5" Type="http://schemas.openxmlformats.org/officeDocument/2006/relationships/hyperlink" Target="http://wordpress.com/" TargetMode="External"/><Relationship Id="rId10" Type="http://schemas.openxmlformats.org/officeDocument/2006/relationships/image" Target="../media/image7.png"/><Relationship Id="rId4" Type="http://schemas.openxmlformats.org/officeDocument/2006/relationships/hyperlink" Target="http://www.livejournal.com/" TargetMode="External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" t="1745" b="2051"/>
          <a:stretch/>
        </p:blipFill>
        <p:spPr>
          <a:xfrm>
            <a:off x="0" y="26124"/>
            <a:ext cx="9143534" cy="6831876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215487" y="3356992"/>
            <a:ext cx="52581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¿Como usar herramientas en </a:t>
            </a:r>
          </a:p>
          <a:p>
            <a:pPr algn="ctr"/>
            <a:r>
              <a:rPr lang="es-CO" sz="28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línea en mi aula de clase?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763688" y="4305870"/>
            <a:ext cx="59046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s-CO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28 de agosto de 2013</a:t>
            </a:r>
          </a:p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177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611559" y="1930218"/>
            <a:ext cx="73795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1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s-ES_tradnl" sz="1600" b="1" dirty="0" smtClean="0"/>
              <a:t>Metodología</a:t>
            </a:r>
          </a:p>
          <a:p>
            <a:r>
              <a:rPr lang="es-CO" sz="1600" dirty="0"/>
              <a:t>Laboratorio de exploración</a:t>
            </a:r>
            <a:r>
              <a:rPr lang="es-CO" sz="1600" dirty="0" smtClean="0"/>
              <a:t>	</a:t>
            </a:r>
          </a:p>
          <a:p>
            <a:endParaRPr lang="es-ES_tradnl" sz="1600" b="1" dirty="0" smtClean="0"/>
          </a:p>
          <a:p>
            <a:r>
              <a:rPr lang="es-ES_tradnl" sz="1600" b="1" dirty="0"/>
              <a:t>2</a:t>
            </a:r>
            <a:r>
              <a:rPr lang="es-ES_tradnl" sz="1600" b="1" dirty="0" smtClean="0"/>
              <a:t>:00 </a:t>
            </a:r>
            <a:r>
              <a:rPr lang="es-ES_tradnl" sz="1600" b="1" dirty="0"/>
              <a:t>p</a:t>
            </a:r>
            <a:r>
              <a:rPr lang="es-ES_tradnl" sz="1600" b="1" dirty="0" smtClean="0"/>
              <a:t>m – 4:30 </a:t>
            </a:r>
            <a:r>
              <a:rPr lang="es-ES_tradnl" sz="1600" b="1" dirty="0"/>
              <a:t>p</a:t>
            </a:r>
            <a:r>
              <a:rPr lang="es-ES_tradnl" sz="1600" b="1" dirty="0" smtClean="0"/>
              <a:t>m</a:t>
            </a:r>
            <a:r>
              <a:rPr lang="es-ES_tradnl" sz="1600" dirty="0" smtClean="0"/>
              <a:t>	</a:t>
            </a:r>
          </a:p>
          <a:p>
            <a:pPr>
              <a:spcAft>
                <a:spcPts val="0"/>
              </a:spcAft>
            </a:pPr>
            <a:r>
              <a:rPr lang="es-CO" sz="1600" dirty="0"/>
              <a:t>Blog</a:t>
            </a:r>
          </a:p>
          <a:p>
            <a:pPr>
              <a:spcAft>
                <a:spcPts val="0"/>
              </a:spcAft>
            </a:pPr>
            <a:r>
              <a:rPr lang="es-CO" sz="1600" dirty="0"/>
              <a:t>Visitando Blog de profesores</a:t>
            </a:r>
          </a:p>
          <a:p>
            <a:pPr>
              <a:spcAft>
                <a:spcPts val="0"/>
              </a:spcAft>
            </a:pPr>
            <a:r>
              <a:rPr lang="es-CO" sz="1600" dirty="0"/>
              <a:t>Participando en un </a:t>
            </a:r>
            <a:r>
              <a:rPr lang="es-CO" sz="1600" dirty="0" smtClean="0"/>
              <a:t>Blog</a:t>
            </a:r>
            <a:endParaRPr lang="es-CO" sz="1600" dirty="0"/>
          </a:p>
          <a:p>
            <a:pPr>
              <a:spcAft>
                <a:spcPts val="0"/>
              </a:spcAft>
            </a:pPr>
            <a:r>
              <a:rPr lang="es-CO" sz="1600" dirty="0"/>
              <a:t>Programando mi </a:t>
            </a:r>
            <a:r>
              <a:rPr lang="es-CO" sz="1600" dirty="0" smtClean="0"/>
              <a:t>Blog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051720" y="1661536"/>
            <a:ext cx="48965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SESIÓN </a:t>
            </a:r>
            <a:r>
              <a:rPr lang="es-CO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es-CO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CO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6215407" cy="9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74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611559" y="1916832"/>
            <a:ext cx="737958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1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s-CO" b="1" dirty="0"/>
              <a:t>¿</a:t>
            </a:r>
            <a:r>
              <a:rPr lang="es-CO" b="1" dirty="0" smtClean="0"/>
              <a:t>Que es un Blog?</a:t>
            </a:r>
            <a:endParaRPr lang="es-ES_tradnl" dirty="0" smtClean="0"/>
          </a:p>
          <a:p>
            <a:pPr>
              <a:spcAft>
                <a:spcPts val="0"/>
              </a:spcAft>
            </a:pPr>
            <a:endParaRPr lang="es-CO" dirty="0" smtClean="0"/>
          </a:p>
          <a:p>
            <a:pPr algn="just"/>
            <a:r>
              <a:rPr lang="es-CO" dirty="0"/>
              <a:t>Un </a:t>
            </a:r>
            <a:r>
              <a:rPr lang="es-CO" b="1" dirty="0"/>
              <a:t>blog</a:t>
            </a:r>
            <a:r>
              <a:rPr lang="es-CO" dirty="0"/>
              <a:t> </a:t>
            </a:r>
            <a:r>
              <a:rPr lang="es-CO" dirty="0" smtClean="0"/>
              <a:t>(</a:t>
            </a:r>
            <a:r>
              <a:rPr lang="es-CO" b="1" dirty="0" smtClean="0"/>
              <a:t>bitácora </a:t>
            </a:r>
            <a:r>
              <a:rPr lang="es-CO" b="1" dirty="0"/>
              <a:t>digital</a:t>
            </a:r>
            <a:r>
              <a:rPr lang="es-CO" dirty="0"/>
              <a:t>, </a:t>
            </a:r>
            <a:r>
              <a:rPr lang="es-CO" dirty="0" smtClean="0"/>
              <a:t>o</a:t>
            </a:r>
            <a:r>
              <a:rPr lang="es-CO" dirty="0"/>
              <a:t> </a:t>
            </a:r>
            <a:r>
              <a:rPr lang="es-CO" b="1" dirty="0" err="1" smtClean="0"/>
              <a:t>weblog</a:t>
            </a:r>
            <a:r>
              <a:rPr lang="es-CO" dirty="0" smtClean="0"/>
              <a:t>) </a:t>
            </a:r>
            <a:r>
              <a:rPr lang="es-CO" dirty="0"/>
              <a:t>es un sitio web en el que uno o varios autores publican cronológicamente textos o artículos, apareciendo primero el más </a:t>
            </a:r>
            <a:r>
              <a:rPr lang="es-CO" dirty="0" smtClean="0"/>
              <a:t>reciente (</a:t>
            </a:r>
            <a:r>
              <a:rPr lang="es-CO" dirty="0"/>
              <a:t>orden cronológico </a:t>
            </a:r>
            <a:r>
              <a:rPr lang="es-CO" dirty="0" smtClean="0"/>
              <a:t>inverso) y </a:t>
            </a:r>
            <a:r>
              <a:rPr lang="es-CO" dirty="0"/>
              <a:t>donde suele ser habitual que los propios lectores participen activamente a través de sus </a:t>
            </a:r>
            <a:r>
              <a:rPr lang="es-CO" dirty="0" smtClean="0"/>
              <a:t>comentarios </a:t>
            </a:r>
            <a:r>
              <a:rPr lang="es-CO" dirty="0"/>
              <a:t>que permiten a los lectores establecer una conversación con el autor y entre ellos acerca de lo publicado.</a:t>
            </a:r>
          </a:p>
          <a:p>
            <a:pPr algn="just"/>
            <a:endParaRPr lang="es-CO" dirty="0"/>
          </a:p>
          <a:p>
            <a:pPr algn="just"/>
            <a:r>
              <a:rPr lang="es-CO" dirty="0"/>
              <a:t>Los términos ingleses </a:t>
            </a:r>
            <a:r>
              <a:rPr lang="es-CO" i="1" dirty="0"/>
              <a:t>blog</a:t>
            </a:r>
            <a:r>
              <a:rPr lang="es-CO" dirty="0"/>
              <a:t> y </a:t>
            </a:r>
            <a:r>
              <a:rPr lang="es-CO" i="1" dirty="0" err="1"/>
              <a:t>weblog</a:t>
            </a:r>
            <a:r>
              <a:rPr lang="es-CO" dirty="0"/>
              <a:t> provienen de las palabras </a:t>
            </a:r>
            <a:r>
              <a:rPr lang="es-CO" i="1" dirty="0"/>
              <a:t>web</a:t>
            </a:r>
            <a:r>
              <a:rPr lang="es-CO" dirty="0"/>
              <a:t> y </a:t>
            </a:r>
            <a:r>
              <a:rPr lang="es-CO" i="1" dirty="0"/>
              <a:t>log</a:t>
            </a:r>
            <a:r>
              <a:rPr lang="es-CO" dirty="0"/>
              <a:t> ('log' en inglés = </a:t>
            </a:r>
            <a:r>
              <a:rPr lang="es-CO" i="1" dirty="0"/>
              <a:t>diario</a:t>
            </a:r>
            <a:r>
              <a:rPr lang="es-CO" dirty="0"/>
              <a:t>).</a:t>
            </a:r>
          </a:p>
          <a:p>
            <a:pPr algn="just"/>
            <a:r>
              <a:rPr lang="es-CO" dirty="0" smtClean="0"/>
              <a:t>Un </a:t>
            </a:r>
            <a:r>
              <a:rPr lang="es-CO" dirty="0"/>
              <a:t>blog también nos sirve para hacer publicaciones de nuestras ideas o pensares que tengamos si el tema nos pareció bien o simplemente no nos gusto. </a:t>
            </a:r>
            <a:r>
              <a:rPr lang="es-ES_tradnl" dirty="0" smtClean="0"/>
              <a:t>Tomado </a:t>
            </a:r>
            <a:r>
              <a:rPr lang="es-ES_tradnl" dirty="0"/>
              <a:t>de: </a:t>
            </a:r>
            <a:r>
              <a:rPr lang="es-ES_tradnl" dirty="0">
                <a:hlinkClick r:id="rId2"/>
              </a:rPr>
              <a:t>http://</a:t>
            </a:r>
            <a:r>
              <a:rPr lang="es-ES_tradnl" dirty="0" smtClean="0">
                <a:hlinkClick r:id="rId2"/>
              </a:rPr>
              <a:t>es.wikipedia.org/wiki/Blog</a:t>
            </a:r>
            <a:endParaRPr lang="es-ES_tradnl" dirty="0" smtClean="0"/>
          </a:p>
          <a:p>
            <a:pPr>
              <a:spcAft>
                <a:spcPts val="0"/>
              </a:spcAft>
            </a:pPr>
            <a:endParaRPr lang="es-ES_tradnl" sz="1600" dirty="0"/>
          </a:p>
          <a:p>
            <a:endParaRPr lang="es-CO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051720" y="1661536"/>
            <a:ext cx="48965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SESIÓN </a:t>
            </a:r>
            <a:r>
              <a:rPr lang="es-CO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es-CO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CO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6215407" cy="9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696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611559" y="1930218"/>
            <a:ext cx="73795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1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0"/>
              </a:spcAft>
            </a:pPr>
            <a:r>
              <a:rPr lang="es-CO" sz="1600" dirty="0" smtClean="0"/>
              <a:t>Visitando </a:t>
            </a:r>
            <a:r>
              <a:rPr lang="es-CO" sz="1600" dirty="0"/>
              <a:t>Blog de profesores</a:t>
            </a:r>
          </a:p>
          <a:p>
            <a:r>
              <a:rPr lang="es-CO" sz="1600" u="sng" dirty="0">
                <a:hlinkClick r:id="rId2"/>
              </a:rPr>
              <a:t>http://aprendizajemile.blogspot.com</a:t>
            </a:r>
            <a:endParaRPr lang="es-CO" sz="1600" dirty="0"/>
          </a:p>
          <a:p>
            <a:r>
              <a:rPr lang="es-CO" sz="1600" u="sng" dirty="0">
                <a:hlinkClick r:id="rId3"/>
              </a:rPr>
              <a:t>http://sabertic8.blogspot.com</a:t>
            </a:r>
            <a:endParaRPr lang="es-CO" sz="1600" dirty="0"/>
          </a:p>
          <a:p>
            <a:r>
              <a:rPr lang="es-CO" sz="1600" u="sng" dirty="0">
                <a:hlinkClick r:id="rId4"/>
              </a:rPr>
              <a:t>http://www.jorgepasionardila.blogspot.com/</a:t>
            </a:r>
            <a:endParaRPr lang="es-CO" sz="1600" dirty="0"/>
          </a:p>
          <a:p>
            <a:r>
              <a:rPr lang="es-CO" sz="1600" u="sng" dirty="0">
                <a:hlinkClick r:id="rId5"/>
              </a:rPr>
              <a:t>http://socialesciromendia.blogspot.com/</a:t>
            </a:r>
            <a:endParaRPr lang="es-CO" sz="1600" dirty="0"/>
          </a:p>
          <a:p>
            <a:r>
              <a:rPr lang="es-CO" sz="1600" u="sng" dirty="0">
                <a:hlinkClick r:id="rId6"/>
              </a:rPr>
              <a:t>http://laboratorioparaaprender.blogspot.com</a:t>
            </a:r>
            <a:endParaRPr lang="es-CO" sz="1600" dirty="0"/>
          </a:p>
          <a:p>
            <a:r>
              <a:rPr lang="es-CO" sz="1600" u="sng" dirty="0">
                <a:hlinkClick r:id="rId7"/>
              </a:rPr>
              <a:t>http://dbospina.blogspot.com/  </a:t>
            </a:r>
            <a:endParaRPr lang="es-CO" sz="1600" dirty="0"/>
          </a:p>
          <a:p>
            <a:r>
              <a:rPr lang="es-CO" sz="1600" u="sng" dirty="0">
                <a:hlinkClick r:id="rId8"/>
              </a:rPr>
              <a:t>http://beatrizavilallorente.wordpress.com/</a:t>
            </a:r>
            <a:endParaRPr lang="es-CO" sz="1600" dirty="0"/>
          </a:p>
          <a:p>
            <a:r>
              <a:rPr lang="es-CO" sz="1600" u="sng" dirty="0">
                <a:hlinkClick r:id="rId9"/>
              </a:rPr>
              <a:t>http://www.acproxi.blogspot.com</a:t>
            </a:r>
            <a:endParaRPr lang="es-CO" sz="1600" dirty="0"/>
          </a:p>
          <a:p>
            <a:r>
              <a:rPr lang="es-CO" sz="1600" u="sng" dirty="0">
                <a:hlinkClick r:id="rId10"/>
              </a:rPr>
              <a:t>http://notigamar.blogspot.com</a:t>
            </a:r>
            <a:endParaRPr lang="es-CO" sz="1600" dirty="0"/>
          </a:p>
          <a:p>
            <a:pPr>
              <a:spcAft>
                <a:spcPts val="0"/>
              </a:spcAft>
            </a:pPr>
            <a:endParaRPr lang="es-CO" sz="1600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2051720" y="1661536"/>
            <a:ext cx="48965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SESIÓN </a:t>
            </a:r>
            <a:r>
              <a:rPr lang="es-CO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es-CO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CO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6215407" cy="9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751" y="3933056"/>
            <a:ext cx="3744416" cy="116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67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611559" y="1930218"/>
            <a:ext cx="7379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1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0"/>
              </a:spcAft>
            </a:pPr>
            <a:r>
              <a:rPr lang="es-CO" sz="1600" dirty="0" smtClean="0"/>
              <a:t>Participando </a:t>
            </a:r>
            <a:r>
              <a:rPr lang="es-CO" sz="1600" dirty="0"/>
              <a:t>en un </a:t>
            </a:r>
            <a:r>
              <a:rPr lang="es-CO" sz="1600" dirty="0" smtClean="0"/>
              <a:t>Blog</a:t>
            </a:r>
          </a:p>
          <a:p>
            <a:pPr>
              <a:spcAft>
                <a:spcPts val="0"/>
              </a:spcAft>
            </a:pPr>
            <a:r>
              <a:rPr lang="es-CO" sz="1600" dirty="0">
                <a:hlinkClick r:id="rId2"/>
              </a:rPr>
              <a:t>http://</a:t>
            </a:r>
            <a:r>
              <a:rPr lang="es-CO" sz="1600" dirty="0" smtClean="0">
                <a:hlinkClick r:id="rId2"/>
              </a:rPr>
              <a:t>www.slideshare.net/cselgreco/como-participar-enblogs</a:t>
            </a:r>
            <a:endParaRPr lang="es-CO" sz="1600" dirty="0" smtClean="0"/>
          </a:p>
          <a:p>
            <a:pPr>
              <a:spcAft>
                <a:spcPts val="0"/>
              </a:spcAft>
            </a:pPr>
            <a:endParaRPr lang="es-CO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051720" y="1661536"/>
            <a:ext cx="48965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SESIÓN </a:t>
            </a:r>
            <a:r>
              <a:rPr lang="es-CO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es-CO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CO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6215407" cy="9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101" y="2994860"/>
            <a:ext cx="3637781" cy="301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058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611559" y="1930218"/>
            <a:ext cx="737958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1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spcAft>
                <a:spcPts val="0"/>
              </a:spcAft>
            </a:pPr>
            <a:r>
              <a:rPr lang="es-CO" sz="1600" dirty="0" smtClean="0"/>
              <a:t>Programando </a:t>
            </a:r>
            <a:r>
              <a:rPr lang="es-CO" sz="1600" dirty="0"/>
              <a:t>mi </a:t>
            </a:r>
            <a:r>
              <a:rPr lang="es-CO" sz="1600" dirty="0" smtClean="0"/>
              <a:t>Blog</a:t>
            </a:r>
          </a:p>
          <a:p>
            <a:pPr>
              <a:spcAft>
                <a:spcPts val="0"/>
              </a:spcAft>
            </a:pPr>
            <a:r>
              <a:rPr lang="es-CO" sz="1600" dirty="0" smtClean="0">
                <a:hlinkClick r:id="rId2"/>
              </a:rPr>
              <a:t>http</a:t>
            </a:r>
            <a:r>
              <a:rPr lang="es-CO" sz="1600" dirty="0">
                <a:hlinkClick r:id="rId2"/>
              </a:rPr>
              <a:t>://www.hazblog.com</a:t>
            </a:r>
            <a:r>
              <a:rPr lang="es-CO" sz="1600" dirty="0" smtClean="0">
                <a:hlinkClick r:id="rId2"/>
              </a:rPr>
              <a:t>/</a:t>
            </a:r>
            <a:endParaRPr lang="es-CO" sz="1600" dirty="0" smtClean="0"/>
          </a:p>
          <a:p>
            <a:pPr>
              <a:spcAft>
                <a:spcPts val="0"/>
              </a:spcAft>
            </a:pPr>
            <a:r>
              <a:rPr lang="es-CO" sz="1600" dirty="0">
                <a:hlinkClick r:id="rId3"/>
              </a:rPr>
              <a:t>http://blogspot.es</a:t>
            </a:r>
            <a:r>
              <a:rPr lang="es-CO" sz="1600" dirty="0" smtClean="0">
                <a:hlinkClick r:id="rId3"/>
              </a:rPr>
              <a:t>/</a:t>
            </a:r>
            <a:endParaRPr lang="es-CO" sz="1600" dirty="0" smtClean="0"/>
          </a:p>
          <a:p>
            <a:pPr>
              <a:spcAft>
                <a:spcPts val="0"/>
              </a:spcAft>
            </a:pPr>
            <a:r>
              <a:rPr lang="es-CO" sz="1600" dirty="0">
                <a:hlinkClick r:id="rId4"/>
              </a:rPr>
              <a:t>http://www.livejournal.com</a:t>
            </a:r>
            <a:r>
              <a:rPr lang="es-CO" sz="1600" dirty="0" smtClean="0">
                <a:hlinkClick r:id="rId4"/>
              </a:rPr>
              <a:t>/</a:t>
            </a:r>
            <a:endParaRPr lang="es-CO" sz="1600" dirty="0" smtClean="0"/>
          </a:p>
          <a:p>
            <a:pPr>
              <a:spcAft>
                <a:spcPts val="0"/>
              </a:spcAft>
            </a:pPr>
            <a:r>
              <a:rPr lang="es-CO" sz="1600" dirty="0">
                <a:hlinkClick r:id="rId5"/>
              </a:rPr>
              <a:t>http://wordpress.com</a:t>
            </a:r>
            <a:r>
              <a:rPr lang="es-CO" sz="1600" dirty="0" smtClean="0">
                <a:hlinkClick r:id="rId5"/>
              </a:rPr>
              <a:t>/</a:t>
            </a:r>
            <a:endParaRPr lang="es-CO" sz="1600" dirty="0" smtClean="0"/>
          </a:p>
          <a:p>
            <a:pPr>
              <a:spcAft>
                <a:spcPts val="0"/>
              </a:spcAft>
            </a:pPr>
            <a:r>
              <a:rPr lang="es-CO" sz="1600" dirty="0">
                <a:hlinkClick r:id="rId6"/>
              </a:rPr>
              <a:t>http://</a:t>
            </a:r>
            <a:r>
              <a:rPr lang="es-CO" sz="1600" dirty="0" smtClean="0">
                <a:hlinkClick r:id="rId6"/>
              </a:rPr>
              <a:t>www.blogger.com/</a:t>
            </a:r>
            <a:endParaRPr lang="es-CO" sz="1600" dirty="0" smtClean="0"/>
          </a:p>
          <a:p>
            <a:pPr>
              <a:spcAft>
                <a:spcPts val="0"/>
              </a:spcAft>
            </a:pPr>
            <a:endParaRPr lang="es-CO" sz="1600" dirty="0" smtClean="0"/>
          </a:p>
          <a:p>
            <a:pPr>
              <a:spcAft>
                <a:spcPts val="0"/>
              </a:spcAft>
            </a:pPr>
            <a:r>
              <a:rPr lang="es-CO" sz="1600" dirty="0" smtClean="0"/>
              <a:t>Como crear un Blog en </a:t>
            </a:r>
            <a:r>
              <a:rPr lang="es-CO" sz="1600" dirty="0" err="1" smtClean="0"/>
              <a:t>Blogger</a:t>
            </a:r>
            <a:endParaRPr lang="es-CO" sz="1600" dirty="0" smtClean="0"/>
          </a:p>
          <a:p>
            <a:pPr>
              <a:spcAft>
                <a:spcPts val="0"/>
              </a:spcAft>
            </a:pPr>
            <a:r>
              <a:rPr lang="es-CO" sz="1600" dirty="0" smtClean="0">
                <a:hlinkClick r:id="rId7"/>
              </a:rPr>
              <a:t>http</a:t>
            </a:r>
            <a:r>
              <a:rPr lang="es-CO" sz="1600" dirty="0">
                <a:hlinkClick r:id="rId7"/>
              </a:rPr>
              <a:t>://</a:t>
            </a:r>
            <a:r>
              <a:rPr lang="es-CO" sz="1600" dirty="0" smtClean="0">
                <a:hlinkClick r:id="rId7"/>
              </a:rPr>
              <a:t>www.tututorial.com/2013/02/tutorial-como-crear-un-blog-en-blogger.html</a:t>
            </a:r>
            <a:endParaRPr lang="es-CO" sz="1600" dirty="0" smtClean="0"/>
          </a:p>
          <a:p>
            <a:pPr>
              <a:spcAft>
                <a:spcPts val="0"/>
              </a:spcAft>
            </a:pPr>
            <a:endParaRPr lang="es-CO" sz="1600" dirty="0" smtClean="0"/>
          </a:p>
          <a:p>
            <a:pPr>
              <a:spcAft>
                <a:spcPts val="0"/>
              </a:spcAft>
            </a:pPr>
            <a:endParaRPr lang="es-CO" sz="1600" dirty="0" smtClean="0"/>
          </a:p>
          <a:p>
            <a:pPr>
              <a:spcAft>
                <a:spcPts val="0"/>
              </a:spcAft>
            </a:pPr>
            <a:endParaRPr lang="es-CO" sz="1600" dirty="0"/>
          </a:p>
          <a:p>
            <a:pPr>
              <a:spcAft>
                <a:spcPts val="0"/>
              </a:spcAft>
            </a:pPr>
            <a:endParaRPr lang="es-CO" sz="1600" dirty="0" smtClean="0"/>
          </a:p>
          <a:p>
            <a:pPr>
              <a:spcAft>
                <a:spcPts val="0"/>
              </a:spcAft>
            </a:pPr>
            <a:endParaRPr lang="es-ES_tradnl" sz="1600" dirty="0"/>
          </a:p>
          <a:p>
            <a:endParaRPr lang="es-CO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051720" y="1661536"/>
            <a:ext cx="48965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SESIÓN </a:t>
            </a:r>
            <a:r>
              <a:rPr lang="es-CO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es-CO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CO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6215407" cy="9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204864"/>
            <a:ext cx="2807614" cy="18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509120"/>
            <a:ext cx="2522599" cy="170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477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60136" y="3265820"/>
            <a:ext cx="6752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GRACIAS</a:t>
            </a:r>
            <a:endParaRPr lang="es-CO" sz="3600" b="1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9291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114</Words>
  <Application>Microsoft Office PowerPoint</Application>
  <PresentationFormat>Presentación en pantalla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Municipio de Medellín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Maria Vargas Bonilla</dc:creator>
  <cp:lastModifiedBy>71793915</cp:lastModifiedBy>
  <cp:revision>34</cp:revision>
  <dcterms:created xsi:type="dcterms:W3CDTF">2013-06-27T20:58:09Z</dcterms:created>
  <dcterms:modified xsi:type="dcterms:W3CDTF">2013-08-28T18:05:50Z</dcterms:modified>
</cp:coreProperties>
</file>